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C344-EE2A-4916-AB6D-5FA3B93223A9}" type="datetimeFigureOut">
              <a:rPr lang="th-TH" smtClean="0"/>
              <a:t>22/06/57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0095-7DEB-4F9C-AEC5-18B58D4EFD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546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C344-EE2A-4916-AB6D-5FA3B93223A9}" type="datetimeFigureOut">
              <a:rPr lang="th-TH" smtClean="0"/>
              <a:t>22/06/57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0095-7DEB-4F9C-AEC5-18B58D4EFD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036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C344-EE2A-4916-AB6D-5FA3B93223A9}" type="datetimeFigureOut">
              <a:rPr lang="th-TH" smtClean="0"/>
              <a:t>22/06/57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0095-7DEB-4F9C-AEC5-18B58D4EFD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1778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C344-EE2A-4916-AB6D-5FA3B93223A9}" type="datetimeFigureOut">
              <a:rPr lang="th-TH" smtClean="0"/>
              <a:t>22/06/57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0095-7DEB-4F9C-AEC5-18B58D4EFD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969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C344-EE2A-4916-AB6D-5FA3B93223A9}" type="datetimeFigureOut">
              <a:rPr lang="th-TH" smtClean="0"/>
              <a:t>22/06/57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0095-7DEB-4F9C-AEC5-18B58D4EFD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6562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C344-EE2A-4916-AB6D-5FA3B93223A9}" type="datetimeFigureOut">
              <a:rPr lang="th-TH" smtClean="0"/>
              <a:t>22/06/57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0095-7DEB-4F9C-AEC5-18B58D4EFD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5319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C344-EE2A-4916-AB6D-5FA3B93223A9}" type="datetimeFigureOut">
              <a:rPr lang="th-TH" smtClean="0"/>
              <a:t>22/06/57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0095-7DEB-4F9C-AEC5-18B58D4EFD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4213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C344-EE2A-4916-AB6D-5FA3B93223A9}" type="datetimeFigureOut">
              <a:rPr lang="th-TH" smtClean="0"/>
              <a:t>22/06/57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0095-7DEB-4F9C-AEC5-18B58D4EFD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323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C344-EE2A-4916-AB6D-5FA3B93223A9}" type="datetimeFigureOut">
              <a:rPr lang="th-TH" smtClean="0"/>
              <a:t>22/06/57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0095-7DEB-4F9C-AEC5-18B58D4EFD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086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C344-EE2A-4916-AB6D-5FA3B93223A9}" type="datetimeFigureOut">
              <a:rPr lang="th-TH" smtClean="0"/>
              <a:t>22/06/57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0095-7DEB-4F9C-AEC5-18B58D4EFD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7747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C344-EE2A-4916-AB6D-5FA3B93223A9}" type="datetimeFigureOut">
              <a:rPr lang="th-TH" smtClean="0"/>
              <a:t>22/06/57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0095-7DEB-4F9C-AEC5-18B58D4EFD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2691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DC344-EE2A-4916-AB6D-5FA3B93223A9}" type="datetimeFigureOut">
              <a:rPr lang="th-TH" smtClean="0"/>
              <a:t>22/06/57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B0095-7DEB-4F9C-AEC5-18B58D4EFD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555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burinsura@hotmail.com" TargetMode="External"/><Relationship Id="rId2" Type="http://schemas.openxmlformats.org/officeDocument/2006/relationships/hyperlink" Target="http://www.dmh.go.th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</a:t>
            </a:r>
            <a:r>
              <a:rPr lang="en-US" dirty="0" smtClean="0"/>
              <a:t>step </a:t>
            </a:r>
            <a:br>
              <a:rPr lang="en-US" dirty="0" smtClean="0"/>
            </a:br>
            <a:r>
              <a:rPr lang="th-TH" dirty="0" smtClean="0"/>
              <a:t>การทำงานขั้นต่อไป ของหน่วยงานพื้นที่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smtClean="0"/>
              <a:t>การทำงานหลังการชี้แจงวันที่ </a:t>
            </a:r>
            <a:r>
              <a:rPr lang="en-US" dirty="0" smtClean="0"/>
              <a:t>19-20 </a:t>
            </a:r>
            <a:r>
              <a:rPr lang="th-TH" dirty="0" smtClean="0"/>
              <a:t>มิถุนายน </a:t>
            </a:r>
            <a:r>
              <a:rPr lang="en-US" dirty="0" smtClean="0"/>
              <a:t>2557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246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เขียนแผนจังหวัดจากฐานของโครงการและกรอบการดำเนินงานของเอกสารนำเสนอ</a:t>
            </a:r>
            <a:r>
              <a:rPr lang="th-TH" dirty="0" smtClean="0"/>
              <a:t>วันนี้</a:t>
            </a:r>
            <a:endParaRPr lang="th-TH" dirty="0" smtClean="0"/>
          </a:p>
          <a:p>
            <a:r>
              <a:rPr lang="th-TH" dirty="0" smtClean="0"/>
              <a:t>จัดทำแผน</a:t>
            </a:r>
            <a:r>
              <a:rPr lang="th-TH" dirty="0" smtClean="0"/>
              <a:t>โครงการจังหวัดภายใต้ </a:t>
            </a:r>
            <a:r>
              <a:rPr lang="en-US" dirty="0" smtClean="0"/>
              <a:t>1,000,000 </a:t>
            </a:r>
            <a:r>
              <a:rPr lang="th-TH" dirty="0" smtClean="0"/>
              <a:t>บาทต่อเขตบริการสุขภาพ</a:t>
            </a:r>
          </a:p>
          <a:p>
            <a:r>
              <a:rPr lang="th-TH" dirty="0" smtClean="0"/>
              <a:t>ลง</a:t>
            </a:r>
            <a:r>
              <a:rPr lang="th-TH" dirty="0" smtClean="0"/>
              <a:t>ปฏิบัติงาน</a:t>
            </a:r>
          </a:p>
          <a:p>
            <a:r>
              <a:rPr lang="th-TH" dirty="0" smtClean="0"/>
              <a:t>ในกรณีเยียวยา หน่วยงานสามารถหาข้อมูลจำนวนกลุ่มเสี่ยงแยกรายจังหวัดที่แนบมาในเว็บไซต์กรมสุขภาพจิต เพื่อจัดทำร่างโครงการได้ก่อน ส่วนข้อมูลชื่อนามสกุลจะจัดส่ง </a:t>
            </a:r>
            <a:r>
              <a:rPr lang="th-TH" dirty="0" err="1" smtClean="0"/>
              <a:t>สสจ</a:t>
            </a:r>
            <a:r>
              <a:rPr lang="th-TH" dirty="0" smtClean="0"/>
              <a:t>. โดยตรง</a:t>
            </a:r>
          </a:p>
          <a:p>
            <a:r>
              <a:rPr lang="th-TH" dirty="0" smtClean="0"/>
              <a:t>คู่มือและสื่อ สามารถดาวน์โหลดในเว็บไซต์ ส่วนตัวเล่มจะจัดส่งให้กับโรงพยาบาลจิตเวช</a:t>
            </a:r>
            <a:r>
              <a:rPr lang="en-US" dirty="0" smtClean="0"/>
              <a:t>/</a:t>
            </a:r>
            <a:r>
              <a:rPr lang="th-TH" dirty="0" smtClean="0"/>
              <a:t>ศูนย์สุขภาพจิตในพื้นที่ เพื่อแจกจ่ายให้กับท่านครับ</a:t>
            </a:r>
          </a:p>
          <a:p>
            <a:r>
              <a:rPr lang="th-TH" dirty="0" smtClean="0"/>
              <a:t>ในกรณี การจัดเวทีหรือสื่อ ควรชี้แจงผู้รับผิดชอบ ศูนย์ปรองดองเพื่อการปฏิรูป </a:t>
            </a:r>
            <a:r>
              <a:rPr lang="en-US" dirty="0" smtClean="0"/>
              <a:t>(</a:t>
            </a:r>
            <a:r>
              <a:rPr lang="th-TH" dirty="0" err="1" smtClean="0"/>
              <a:t>ศปป</a:t>
            </a:r>
            <a:r>
              <a:rPr lang="th-TH" dirty="0" smtClean="0"/>
              <a:t>.ระดับจังหวัด</a:t>
            </a:r>
            <a:r>
              <a:rPr lang="en-US" dirty="0" smtClean="0"/>
              <a:t>) </a:t>
            </a:r>
            <a:r>
              <a:rPr lang="th-TH" dirty="0" smtClean="0"/>
              <a:t>ที่</a:t>
            </a:r>
            <a:r>
              <a:rPr lang="th-TH" dirty="0" err="1" smtClean="0"/>
              <a:t>หน่วน</a:t>
            </a:r>
            <a:r>
              <a:rPr lang="th-TH" dirty="0" smtClean="0"/>
              <a:t>งานกระทรวงมหาดไทย ระดับจังหวัด เพื่อหารือการจัดเวทีร่วมกัน</a:t>
            </a:r>
            <a:endParaRPr lang="th-TH" dirty="0" smtClean="0"/>
          </a:p>
          <a:p>
            <a:endParaRPr lang="th-TH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567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หน้าที่และบทบาทของทีม โรงพยาบาลจิตเวชและศูนย์สุขภาพจิต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เป็นแหล่งรายชื่อ ข้อมูลของการเยียวยาเพื่อกำกับติดตาม ให้</a:t>
            </a:r>
            <a:r>
              <a:rPr lang="th-TH" dirty="0" smtClean="0"/>
              <a:t>คำปรึกษาด้านเทคนิค และวิชาการ</a:t>
            </a:r>
          </a:p>
          <a:p>
            <a:r>
              <a:rPr lang="th-TH" dirty="0" smtClean="0"/>
              <a:t>สนับสนุนสื่อและ</a:t>
            </a:r>
            <a:r>
              <a:rPr lang="th-TH" dirty="0" err="1" smtClean="0"/>
              <a:t>เทคโนโล</a:t>
            </a:r>
            <a:r>
              <a:rPr lang="th-TH" dirty="0" smtClean="0"/>
              <a:t>ยี่</a:t>
            </a:r>
          </a:p>
          <a:p>
            <a:r>
              <a:rPr lang="th-TH" dirty="0" smtClean="0"/>
              <a:t>ให้คำปรึกษาการดูแล</a:t>
            </a:r>
            <a:r>
              <a:rPr lang="th-TH" dirty="0" err="1" smtClean="0"/>
              <a:t>เคส</a:t>
            </a:r>
            <a:r>
              <a:rPr lang="th-TH" dirty="0" smtClean="0"/>
              <a:t>ที่ซับซ้อน</a:t>
            </a:r>
          </a:p>
          <a:p>
            <a:r>
              <a:rPr lang="th-TH" dirty="0" smtClean="0"/>
              <a:t>ช่วยดูแลกำกับให้การดำเนินงานเป็นไปอย่างราบรื่น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6602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รายชื่อผู้บาดเจ็บและเสียชีวิต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upload </a:t>
            </a:r>
            <a:r>
              <a:rPr lang="th-TH" dirty="0" smtClean="0"/>
              <a:t>ขึ้นเว็บไซต์</a:t>
            </a:r>
            <a:r>
              <a:rPr lang="th-TH" smtClean="0"/>
              <a:t>กรมสุขภาพจิต</a:t>
            </a:r>
            <a:endParaRPr lang="th-TH" dirty="0" smtClean="0"/>
          </a:p>
          <a:p>
            <a:r>
              <a:rPr lang="th-TH" dirty="0" smtClean="0"/>
              <a:t>จัดส่งทาง </a:t>
            </a:r>
            <a:r>
              <a:rPr lang="th-TH" dirty="0" err="1" smtClean="0"/>
              <a:t>สสจ</a:t>
            </a:r>
            <a:r>
              <a:rPr lang="th-TH" dirty="0" smtClean="0"/>
              <a:t>. ภายในต้นอาทิตย์หน้า หรือสอบถามข้อมูลจากโรงพยาบาลจิตเวช</a:t>
            </a:r>
            <a:r>
              <a:rPr lang="en-US" dirty="0" smtClean="0"/>
              <a:t>/</a:t>
            </a:r>
            <a:r>
              <a:rPr lang="th-TH" dirty="0" smtClean="0"/>
              <a:t>ศูนย์สุขภาพจิต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3297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 </a:t>
            </a:r>
            <a:r>
              <a:rPr lang="th-TH" dirty="0" smtClean="0"/>
              <a:t>ข้อมูลเอกสารและคู่มือแบบ </a:t>
            </a:r>
            <a:r>
              <a:rPr lang="en-US" dirty="0" smtClean="0"/>
              <a:t>e-file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กรมสุขภาพจิต </a:t>
            </a:r>
            <a:r>
              <a:rPr lang="en-US" dirty="0" smtClean="0">
                <a:hlinkClick r:id="rId2"/>
              </a:rPr>
              <a:t>www.dmh.go.th</a:t>
            </a:r>
            <a:r>
              <a:rPr lang="en-US" dirty="0" smtClean="0"/>
              <a:t> </a:t>
            </a:r>
            <a:r>
              <a:rPr lang="th-TH" dirty="0" smtClean="0"/>
              <a:t>หน้าเอกสารโครงการรวมใจปรองดองสมานฉันท์</a:t>
            </a:r>
          </a:p>
          <a:p>
            <a:r>
              <a:rPr lang="th-TH" dirty="0" smtClean="0"/>
              <a:t>เบอร์โทรศัพท์ สำนักบริหารระบบริการสาธารณสุข โทร </a:t>
            </a:r>
            <a:r>
              <a:rPr lang="en-US" dirty="0" smtClean="0"/>
              <a:t>02-590 8229, 02-590-8577</a:t>
            </a:r>
            <a:r>
              <a:rPr lang="en-US" dirty="0" smtClean="0"/>
              <a:t>.</a:t>
            </a:r>
          </a:p>
          <a:p>
            <a:r>
              <a:rPr lang="en-US" dirty="0" smtClean="0"/>
              <a:t>E-mail </a:t>
            </a:r>
            <a:r>
              <a:rPr lang="en-US" smtClean="0"/>
              <a:t>: </a:t>
            </a:r>
            <a:r>
              <a:rPr lang="en-US" smtClean="0">
                <a:hlinkClick r:id="rId3"/>
              </a:rPr>
              <a:t>burinsura@hotmail.com</a:t>
            </a:r>
            <a:r>
              <a:rPr lang="en-US" smtClean="0"/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3970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241</Words>
  <Application>Microsoft Office PowerPoint</Application>
  <PresentationFormat>แบบจอกว้าง</PresentationFormat>
  <Paragraphs>21</Paragraphs>
  <Slides>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</vt:i4>
      </vt:variant>
    </vt:vector>
  </HeadingPairs>
  <TitlesOfParts>
    <vt:vector size="11" baseType="lpstr">
      <vt:lpstr>Angsana New</vt:lpstr>
      <vt:lpstr>Arial</vt:lpstr>
      <vt:lpstr>Calibri</vt:lpstr>
      <vt:lpstr>Calibri Light</vt:lpstr>
      <vt:lpstr>Cordia New</vt:lpstr>
      <vt:lpstr>ธีมของ Office</vt:lpstr>
      <vt:lpstr>Next step  การทำงานขั้นต่อไป ของหน่วยงานพื้นที่</vt:lpstr>
      <vt:lpstr>Next step</vt:lpstr>
      <vt:lpstr>หน้าที่และบทบาทของทีม โรงพยาบาลจิตเวชและศูนย์สุขภาพจิต</vt:lpstr>
      <vt:lpstr>รายชื่อผู้บาดเจ็บและเสียชีวิต</vt:lpstr>
      <vt:lpstr>Download ข้อมูลเอกสารและคู่มือแบบ e-file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step</dc:title>
  <dc:creator>burin suraaroonsamrit</dc:creator>
  <cp:lastModifiedBy>burin suraaroonsamrit</cp:lastModifiedBy>
  <cp:revision>6</cp:revision>
  <dcterms:created xsi:type="dcterms:W3CDTF">2014-06-20T09:08:44Z</dcterms:created>
  <dcterms:modified xsi:type="dcterms:W3CDTF">2014-06-22T01:05:48Z</dcterms:modified>
</cp:coreProperties>
</file>